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5" r:id="rId14"/>
    <p:sldId id="296" r:id="rId15"/>
    <p:sldId id="271" r:id="rId16"/>
    <p:sldId id="279" r:id="rId17"/>
    <p:sldId id="281" r:id="rId18"/>
    <p:sldId id="280" r:id="rId19"/>
    <p:sldId id="257" r:id="rId20"/>
    <p:sldId id="275" r:id="rId21"/>
    <p:sldId id="276" r:id="rId22"/>
    <p:sldId id="282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arando o terreno" id="{E75E278A-FF0E-49A4-B170-79828D63BBAD}">
          <p14:sldIdLst>
            <p14:sldId id="256"/>
          </p14:sldIdLst>
        </p14:section>
        <p14:section name="Introdução" id="{B9B51309-D148-4332-87C2-07BE32FBCA3B}">
          <p14:sldIdLst>
            <p14:sldId id="283"/>
            <p14:sldId id="284"/>
          </p14:sldIdLst>
        </p14:section>
        <p14:section name="Descobrindo onde quero estagiar" id="{533F7AE8-B612-462A-B2AB-46862FF6C6DB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Extra: Podcast - Diferenças de estagiar em empresas Formais x Informais" id="{21BBF911-89BB-4B2B-A6B0-3847F4F5D923}">
          <p14:sldIdLst>
            <p14:sldId id="295"/>
            <p14:sldId id="296"/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404040"/>
    <a:srgbClr val="FF9B45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>
        <p:scale>
          <a:sx n="80" d="100"/>
          <a:sy n="80" d="100"/>
        </p:scale>
        <p:origin x="782" y="-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10/05/2023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8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10/05/2023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10/05/2023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7/04/relationships/track" Target="../media/track1.vtt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go.microsoft.com/fwlink/?LinkId=62332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dirty="0">
                <a:solidFill>
                  <a:schemeClr val="bg1"/>
                </a:solidFill>
              </a:rPr>
              <a:t>Preparando o terreno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Curso Plano da Aprovação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EA2D5-2EBD-4DB5-BD63-8353AB6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31C8E1-40D1-B362-AD66-7385153499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r>
              <a:rPr lang="pt-BR" b="1" dirty="0">
                <a:solidFill>
                  <a:srgbClr val="DD462F"/>
                </a:solidFill>
              </a:rPr>
              <a:t>SETORES E ÁREAS </a:t>
            </a:r>
          </a:p>
          <a:p>
            <a:r>
              <a:rPr lang="pt-BR" dirty="0"/>
              <a:t>Refletir sobre setores e áreas que você quer atuar.</a:t>
            </a:r>
            <a:br>
              <a:rPr lang="pt-BR" dirty="0"/>
            </a:br>
            <a:r>
              <a:rPr lang="pt-BR" dirty="0"/>
              <a:t>Bom ter mais ou menos a noção da área que quer atuar.</a:t>
            </a:r>
          </a:p>
          <a:p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Analisar o futuro do setor/ área </a:t>
            </a:r>
          </a:p>
          <a:p>
            <a:pPr marL="171450" indent="-171450">
              <a:buFontTx/>
              <a:buChar char="-"/>
            </a:pPr>
            <a:r>
              <a:rPr lang="pt-BR" dirty="0"/>
              <a:t>Analisar o dia a dia: se é um dia a dia mais dinâmico ou não </a:t>
            </a:r>
          </a:p>
          <a:p>
            <a:pPr marL="171450" indent="-171450">
              <a:buFontTx/>
              <a:buChar char="-"/>
            </a:pPr>
            <a:r>
              <a:rPr lang="pt-BR" dirty="0"/>
              <a:t>Analisar o perfil dessa área: ver o seu perfil em relação a essa área, se você se encaixa </a:t>
            </a:r>
          </a:p>
          <a:p>
            <a:r>
              <a:rPr lang="pt-BR" dirty="0"/>
              <a:t>  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D534217-FC4D-3785-897B-124B084E6D87}"/>
              </a:ext>
            </a:extLst>
          </p:cNvPr>
          <p:cNvSpPr txBox="1">
            <a:spLocks/>
          </p:cNvSpPr>
          <p:nvPr/>
        </p:nvSpPr>
        <p:spPr>
          <a:xfrm>
            <a:off x="6378321" y="1432941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b="1" dirty="0"/>
              <a:t>Se você não sabe: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Pesquisar sobre as principais áreas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Estudar sobre as áreas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Quais matérias na faculdade mais chamaram a atenção </a:t>
            </a:r>
            <a:endParaRPr lang="pt-BR" sz="1050" b="1" dirty="0"/>
          </a:p>
          <a:p>
            <a:r>
              <a:rPr lang="pt-BR" sz="1050" b="1" dirty="0"/>
              <a:t>Se você JÁ sabe: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Aprofundar pesquisa sobre as áreas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Ver no google, </a:t>
            </a:r>
            <a:r>
              <a:rPr lang="pt-BR" sz="1050" dirty="0" err="1"/>
              <a:t>youTube</a:t>
            </a:r>
            <a:r>
              <a:rPr lang="pt-BR" sz="1050" dirty="0"/>
              <a:t>, podcasts etc.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Buscar quem são principais referências dessas áreas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Buscar quem são os grandes diretores e diretoras de empresas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050" dirty="0"/>
              <a:t>Quem são os grandes escritores de livros </a:t>
            </a:r>
          </a:p>
        </p:txBody>
      </p:sp>
    </p:spTree>
    <p:extLst>
      <p:ext uri="{BB962C8B-B14F-4D97-AF65-F5344CB8AC3E}">
        <p14:creationId xmlns:p14="http://schemas.microsoft.com/office/powerpoint/2010/main" val="299344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C921-4DF5-594F-D44D-1CB1B3D0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4B2522E-0A8F-7E5B-344E-A7C5C83FD4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5174742"/>
          </a:xfrm>
        </p:spPr>
        <p:txBody>
          <a:bodyPr>
            <a:normAutofit fontScale="25000" lnSpcReduction="20000"/>
          </a:bodyPr>
          <a:lstStyle/>
          <a:p>
            <a:r>
              <a:rPr lang="pt-BR" sz="4800" b="1" dirty="0">
                <a:solidFill>
                  <a:srgbClr val="DD462F"/>
                </a:solidFill>
              </a:rPr>
              <a:t>SETORES E ÁREAS </a:t>
            </a:r>
          </a:p>
          <a:p>
            <a:r>
              <a:rPr lang="pt-BR" sz="4800" b="1" dirty="0"/>
              <a:t>OBS: </a:t>
            </a:r>
            <a:r>
              <a:rPr lang="pt-BR" sz="4800" dirty="0"/>
              <a:t>Nunca fale que você quer estagiar na: ÁREA DE GESTÃO </a:t>
            </a:r>
          </a:p>
          <a:p>
            <a:r>
              <a:rPr lang="pt-BR" sz="4000" b="1" dirty="0"/>
              <a:t>NEGÓCIOS: </a:t>
            </a:r>
            <a:r>
              <a:rPr lang="pt-BR" sz="4000" dirty="0"/>
              <a:t>Tem grandes áreas de negócios que olham os negócios que a empresa faz. As principais frentes, as principais linhas de produtos da empresa. Cada linha de produto é um negócio. </a:t>
            </a:r>
          </a:p>
          <a:p>
            <a:r>
              <a:rPr lang="pt-BR" sz="4000" b="1" dirty="0"/>
              <a:t>COMERCIAL: </a:t>
            </a:r>
            <a:r>
              <a:rPr lang="pt-BR" sz="4000" dirty="0"/>
              <a:t>É uma área voltada pra vendas, negociação, vendas </a:t>
            </a:r>
            <a:r>
              <a:rPr lang="pt-BR" sz="4000" dirty="0" err="1"/>
              <a:t>be</a:t>
            </a:r>
            <a:r>
              <a:rPr lang="pt-BR" sz="4000" dirty="0"/>
              <a:t> </a:t>
            </a:r>
            <a:r>
              <a:rPr lang="pt-BR" sz="4000" dirty="0" err="1"/>
              <a:t>to</a:t>
            </a:r>
            <a:r>
              <a:rPr lang="pt-BR" sz="4000" dirty="0"/>
              <a:t> </a:t>
            </a:r>
            <a:r>
              <a:rPr lang="pt-BR" sz="4000" dirty="0" err="1"/>
              <a:t>be</a:t>
            </a:r>
            <a:r>
              <a:rPr lang="pt-BR" sz="4000" dirty="0"/>
              <a:t> que é de empresa para empresa, </a:t>
            </a:r>
            <a:r>
              <a:rPr lang="pt-BR" sz="4000" dirty="0" err="1"/>
              <a:t>be</a:t>
            </a:r>
            <a:r>
              <a:rPr lang="pt-BR" sz="4000" dirty="0"/>
              <a:t> </a:t>
            </a:r>
            <a:r>
              <a:rPr lang="pt-BR" sz="4000" dirty="0" err="1"/>
              <a:t>to</a:t>
            </a:r>
            <a:r>
              <a:rPr lang="pt-BR" sz="4000" dirty="0"/>
              <a:t> </a:t>
            </a:r>
            <a:r>
              <a:rPr lang="pt-BR" sz="4000" dirty="0" err="1"/>
              <a:t>see</a:t>
            </a:r>
            <a:r>
              <a:rPr lang="pt-BR" sz="4000" dirty="0"/>
              <a:t>, vendas de porta a porta, </a:t>
            </a:r>
            <a:r>
              <a:rPr lang="pt-BR" sz="4000" dirty="0" err="1"/>
              <a:t>inside</a:t>
            </a:r>
            <a:r>
              <a:rPr lang="pt-BR" sz="4000" dirty="0"/>
              <a:t> </a:t>
            </a:r>
            <a:r>
              <a:rPr lang="pt-BR" sz="4000" dirty="0" err="1"/>
              <a:t>sales</a:t>
            </a:r>
            <a:r>
              <a:rPr lang="pt-BR" sz="4000" dirty="0"/>
              <a:t>. Então dentro da área comercial tem </a:t>
            </a:r>
            <a:r>
              <a:rPr lang="pt-BR" sz="4000" dirty="0" err="1"/>
              <a:t>sub-áreas</a:t>
            </a:r>
            <a:r>
              <a:rPr lang="pt-BR" sz="4000" dirty="0"/>
              <a:t>. </a:t>
            </a:r>
          </a:p>
          <a:p>
            <a:r>
              <a:rPr lang="pt-BR" sz="4000" b="1" dirty="0"/>
              <a:t>MARKETING: </a:t>
            </a:r>
            <a:r>
              <a:rPr lang="pt-BR" sz="4000" dirty="0"/>
              <a:t>Envolve vendas e publicidade, tem a parte que vai cuidar da marca, do </a:t>
            </a:r>
            <a:r>
              <a:rPr lang="pt-BR" sz="4000" dirty="0" err="1"/>
              <a:t>brending</a:t>
            </a:r>
            <a:r>
              <a:rPr lang="pt-BR" sz="4000" dirty="0"/>
              <a:t>, vai ter o endomarketing, a parte de </a:t>
            </a:r>
            <a:r>
              <a:rPr lang="pt-BR" sz="4000" dirty="0" err="1"/>
              <a:t>customer</a:t>
            </a:r>
            <a:r>
              <a:rPr lang="pt-BR" sz="4000" dirty="0"/>
              <a:t> </a:t>
            </a:r>
            <a:r>
              <a:rPr lang="pt-BR" sz="4000" dirty="0" err="1"/>
              <a:t>succes</a:t>
            </a:r>
            <a:r>
              <a:rPr lang="pt-BR" sz="4000" dirty="0"/>
              <a:t>, de pesquisa de mercado, de vendas, de eventos, de </a:t>
            </a:r>
            <a:r>
              <a:rPr lang="pt-BR" sz="4000" dirty="0" err="1"/>
              <a:t>growth</a:t>
            </a:r>
            <a:r>
              <a:rPr lang="pt-BR" sz="4000" dirty="0"/>
              <a:t>, de marketing digital, de consultoria em marketing. São vários níveis de atuação dentro dela. </a:t>
            </a:r>
          </a:p>
          <a:p>
            <a:r>
              <a:rPr lang="pt-BR" sz="4000" b="1" dirty="0"/>
              <a:t>TECNOLOGIA: </a:t>
            </a:r>
            <a:r>
              <a:rPr lang="pt-BR" sz="4000" dirty="0"/>
              <a:t>Parte de desenvolvimento em </a:t>
            </a:r>
            <a:r>
              <a:rPr lang="pt-BR" sz="4000" dirty="0" err="1"/>
              <a:t>back-end</a:t>
            </a:r>
            <a:r>
              <a:rPr lang="pt-BR" sz="4000" dirty="0"/>
              <a:t>, front-</a:t>
            </a:r>
            <a:r>
              <a:rPr lang="pt-BR" sz="4000" dirty="0" err="1"/>
              <a:t>end</a:t>
            </a:r>
            <a:r>
              <a:rPr lang="pt-BR" sz="4000" dirty="0"/>
              <a:t>, full Stack, tem a parte de RP, de banco de dados, de gestão de projetos, de suporte, de infraestrutura, de BI (business </a:t>
            </a:r>
            <a:r>
              <a:rPr lang="pt-BR" sz="4000" dirty="0" err="1"/>
              <a:t>intelligence</a:t>
            </a:r>
            <a:r>
              <a:rPr lang="pt-BR" sz="4000" dirty="0"/>
              <a:t>), experiência, de interface do usuário, de segurança da informação e etc.  </a:t>
            </a:r>
          </a:p>
          <a:p>
            <a:endParaRPr lang="pt-BR" sz="48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5191ADC-8FF4-56AE-9FC6-5382EE6027C6}"/>
              </a:ext>
            </a:extLst>
          </p:cNvPr>
          <p:cNvSpPr txBox="1">
            <a:spLocks/>
          </p:cNvSpPr>
          <p:nvPr/>
        </p:nvSpPr>
        <p:spPr>
          <a:xfrm>
            <a:off x="6416421" y="1435608"/>
            <a:ext cx="4416552" cy="51747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DD462F"/>
                </a:solidFill>
              </a:rPr>
              <a:t>SETORES E ÁREAS </a:t>
            </a:r>
          </a:p>
          <a:p>
            <a:r>
              <a:rPr lang="pt-BR" sz="1000" b="1" dirty="0"/>
              <a:t>OPERAÇÕES: </a:t>
            </a:r>
            <a:r>
              <a:rPr lang="pt-BR" sz="1000" dirty="0"/>
              <a:t>Tem a parte de qualidade, produção. </a:t>
            </a:r>
          </a:p>
          <a:p>
            <a:r>
              <a:rPr lang="pt-BR" sz="1000" b="1" dirty="0"/>
              <a:t>LOGÍSTICA: </a:t>
            </a:r>
            <a:r>
              <a:rPr lang="pt-BR" sz="1000" dirty="0"/>
              <a:t>Tem parte de armazenagem, de estoque, de transporte, de processamento de pedidos, de </a:t>
            </a:r>
            <a:r>
              <a:rPr lang="pt-BR" sz="1000" dirty="0" err="1"/>
              <a:t>supply</a:t>
            </a:r>
            <a:r>
              <a:rPr lang="pt-BR" sz="1000" dirty="0"/>
              <a:t> </a:t>
            </a:r>
            <a:r>
              <a:rPr lang="pt-BR" sz="1000" dirty="0" err="1"/>
              <a:t>chain</a:t>
            </a:r>
            <a:r>
              <a:rPr lang="pt-BR" sz="1000" dirty="0"/>
              <a:t>, de planejamento de demanda, planejamento de estoque, parte de controle logístico, de prevenção a perdas. </a:t>
            </a:r>
          </a:p>
          <a:p>
            <a:r>
              <a:rPr lang="pt-BR" sz="1000" b="1" dirty="0"/>
              <a:t>RECURSOS HUMANOS: </a:t>
            </a:r>
            <a:r>
              <a:rPr lang="pt-BR" sz="1000" dirty="0"/>
              <a:t>Recrutamento e seleção, departamento pessoal, treinamento e desenvolvimento, remuneração e benefícios </a:t>
            </a:r>
          </a:p>
          <a:p>
            <a:r>
              <a:rPr lang="pt-BR" sz="1000" b="1" dirty="0"/>
              <a:t>FINANÇAS: </a:t>
            </a:r>
            <a:r>
              <a:rPr lang="pt-BR" sz="1000" dirty="0"/>
              <a:t>Auditoria, compliance, área de risco, contabilidade, tesouraria, área de crédito, planejamento financeiro, M&amp;A, finanças corporativas, relações com investidores, investimento. </a:t>
            </a:r>
          </a:p>
          <a:p>
            <a:r>
              <a:rPr lang="pt-BR" sz="1000" b="1" dirty="0"/>
              <a:t>ATENDIMENTO: </a:t>
            </a:r>
            <a:r>
              <a:rPr lang="pt-BR" sz="1000" dirty="0"/>
              <a:t>qualidade de atendimento, centrais de atendimento. </a:t>
            </a:r>
          </a:p>
          <a:p>
            <a:r>
              <a:rPr lang="pt-BR" sz="1000" b="1" dirty="0"/>
              <a:t>PESQUISA &amp; DESENVOLVIMENTO</a:t>
            </a:r>
            <a:br>
              <a:rPr lang="pt-BR" sz="1000" b="1" dirty="0"/>
            </a:br>
            <a:br>
              <a:rPr lang="pt-BR" sz="1000" b="1" dirty="0"/>
            </a:br>
            <a:r>
              <a:rPr lang="pt-BR" sz="1000" b="1" dirty="0"/>
              <a:t>LABORATÓRIO </a:t>
            </a:r>
          </a:p>
        </p:txBody>
      </p:sp>
    </p:spTree>
    <p:extLst>
      <p:ext uri="{BB962C8B-B14F-4D97-AF65-F5344CB8AC3E}">
        <p14:creationId xmlns:p14="http://schemas.microsoft.com/office/powerpoint/2010/main" val="183713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D01DF-5D03-1744-3798-BD6E6835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4B6907-4540-BC4D-A23C-1D862CF3BA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DD462F"/>
                </a:solidFill>
              </a:rPr>
              <a:t>SETORES E ÁREAS </a:t>
            </a:r>
          </a:p>
          <a:p>
            <a:r>
              <a:rPr lang="pt-BR" dirty="0"/>
              <a:t>Pegar essas áreas e pesquisar sobre as principais áreas, ver quais delas tem vontade de atuar e buscar subáreas dentro disso. </a:t>
            </a:r>
          </a:p>
          <a:p>
            <a:r>
              <a:rPr lang="pt-BR" dirty="0"/>
              <a:t>Se aprofundar no assunto para ter mais repertório na entrevista e na hora de resolver um case. </a:t>
            </a:r>
          </a:p>
        </p:txBody>
      </p:sp>
    </p:spTree>
    <p:extLst>
      <p:ext uri="{BB962C8B-B14F-4D97-AF65-F5344CB8AC3E}">
        <p14:creationId xmlns:p14="http://schemas.microsoft.com/office/powerpoint/2010/main" val="260677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EXTRA: PODCAST </a:t>
            </a:r>
            <a:br>
              <a:rPr lang="pt-BR" sz="2400" dirty="0">
                <a:solidFill>
                  <a:schemeClr val="bg1"/>
                </a:solidFill>
                <a:latin typeface="+mj-lt"/>
              </a:rPr>
            </a:br>
            <a:r>
              <a:rPr lang="pt-BR" sz="2400" dirty="0">
                <a:solidFill>
                  <a:schemeClr val="bg1"/>
                </a:solidFill>
                <a:latin typeface="+mj-lt"/>
              </a:rPr>
              <a:t> DIFERENÇAS DE ESTAGIAR EM EMPRESAS FORMAIS X INFORMAIS </a:t>
            </a:r>
          </a:p>
        </p:txBody>
      </p:sp>
    </p:spTree>
    <p:extLst>
      <p:ext uri="{BB962C8B-B14F-4D97-AF65-F5344CB8AC3E}">
        <p14:creationId xmlns:p14="http://schemas.microsoft.com/office/powerpoint/2010/main" val="258301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02F48-16A5-7968-F29B-EDE7C7C4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8794243" cy="640080"/>
          </a:xfrm>
        </p:spPr>
        <p:txBody>
          <a:bodyPr>
            <a:normAutofit/>
          </a:bodyPr>
          <a:lstStyle/>
          <a:p>
            <a:r>
              <a:rPr lang="pt-BR" dirty="0"/>
              <a:t>Diferenças de estagiar em empresas Formais X Informais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90FE3-7BEA-1D7C-3487-611D94D47E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6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48956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5C1ED-C2A1-AD25-8342-1B5D53C2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C59DA-8667-3D23-2046-9018A6DECB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5279824"/>
          </a:xfrm>
        </p:spPr>
        <p:txBody>
          <a:bodyPr/>
          <a:lstStyle/>
          <a:p>
            <a:r>
              <a:rPr lang="pt-BR" b="1" dirty="0"/>
              <a:t>Preparando o terreno: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Vamos passar pelos pontos principais que devem ser refletidos, analisados e pensados antes de você começar a buscar o seu estágio, porque o grande erro é sair se candidatando aleatoriamente sem pensar nessas coisas antes. </a:t>
            </a:r>
          </a:p>
          <a:p>
            <a:r>
              <a:rPr lang="pt-BR" b="1" dirty="0"/>
              <a:t>Nesse módulo vamos ver: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Quais empresas onde você quer estagiar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Habilidades comportamentais e técnicas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Experiências (profissionais ou não)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282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Descobrindo onde quero estagiar</a:t>
            </a:r>
          </a:p>
        </p:txBody>
      </p:sp>
    </p:spTree>
    <p:extLst>
      <p:ext uri="{BB962C8B-B14F-4D97-AF65-F5344CB8AC3E}">
        <p14:creationId xmlns:p14="http://schemas.microsoft.com/office/powerpoint/2010/main" val="300562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DEBAF-9571-3BED-3CFD-D0944207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3CCC50-0785-AFEF-EFEA-99B3CF8CA4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Onde quero estagiar? </a:t>
            </a:r>
          </a:p>
          <a:p>
            <a:r>
              <a:rPr lang="pt-BR" dirty="0"/>
              <a:t>Como descobrir as empresas, áreas, indústrias, segmentos, tipo de perfil de empresas. </a:t>
            </a:r>
          </a:p>
          <a:p>
            <a:r>
              <a:rPr lang="pt-BR" b="1" dirty="0"/>
              <a:t>ESTÁGIO COMO PASSO ESTRATÉGICO DE CARREIRA </a:t>
            </a:r>
          </a:p>
          <a:p>
            <a:r>
              <a:rPr lang="pt-BR" dirty="0"/>
              <a:t>É comum empresas de segmentos, nichos e mercados específicos contratarem pessoas que já passaram por esses mercados e já enfrentaram desafios que vai enfrentar naquela área. </a:t>
            </a:r>
          </a:p>
          <a:p>
            <a:r>
              <a:rPr lang="pt-BR" dirty="0"/>
              <a:t>Estagiar é a forma mais fácil de ingressar em qualquer empresa. O que é esperado de você é baixo, a empresa dá oportunidades e você pode trocar de área. </a:t>
            </a:r>
          </a:p>
          <a:p>
            <a:r>
              <a:rPr lang="pt-BR" dirty="0"/>
              <a:t>É bom entender onde você quer entrar para se preparar, estudar e se aprofundar nessa área.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EDF805-7B56-3D44-933B-CDB6BDBEFC9D}"/>
              </a:ext>
            </a:extLst>
          </p:cNvPr>
          <p:cNvSpPr txBox="1">
            <a:spLocks/>
          </p:cNvSpPr>
          <p:nvPr/>
        </p:nvSpPr>
        <p:spPr>
          <a:xfrm>
            <a:off x="6266786" y="1435608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Onde quero estagiar? </a:t>
            </a:r>
          </a:p>
          <a:p>
            <a:r>
              <a:rPr lang="pt-BR" dirty="0"/>
              <a:t>Qual indústria? </a:t>
            </a:r>
            <a:br>
              <a:rPr lang="pt-BR" dirty="0"/>
            </a:br>
            <a:r>
              <a:rPr lang="pt-BR" dirty="0"/>
              <a:t>Bancária, automotiva, energia etc. </a:t>
            </a:r>
          </a:p>
          <a:p>
            <a:r>
              <a:rPr lang="pt-BR" b="1" dirty="0"/>
              <a:t>Qual é o setor?</a:t>
            </a:r>
          </a:p>
          <a:p>
            <a:r>
              <a:rPr lang="pt-BR" dirty="0"/>
              <a:t>Administrativo, tecnologia, logística etc. </a:t>
            </a:r>
          </a:p>
          <a:p>
            <a:r>
              <a:rPr lang="pt-BR" b="1" dirty="0"/>
              <a:t>Qual é a área?  </a:t>
            </a:r>
          </a:p>
          <a:p>
            <a:r>
              <a:rPr lang="pt-BR" dirty="0"/>
              <a:t>Qual parte do administrativo? </a:t>
            </a:r>
            <a:br>
              <a:rPr lang="pt-BR" dirty="0"/>
            </a:br>
            <a:r>
              <a:rPr lang="pt-BR" dirty="0"/>
              <a:t>Qual parte da tecnologia?</a:t>
            </a:r>
            <a:br>
              <a:rPr lang="pt-BR" dirty="0"/>
            </a:br>
            <a:r>
              <a:rPr lang="pt-BR" dirty="0"/>
              <a:t>Qual parte da logística? </a:t>
            </a:r>
          </a:p>
          <a:p>
            <a:r>
              <a:rPr lang="pt-BR" dirty="0"/>
              <a:t>Existem várias áreas dentro da grande área. </a:t>
            </a:r>
          </a:p>
        </p:txBody>
      </p:sp>
    </p:spTree>
    <p:extLst>
      <p:ext uri="{BB962C8B-B14F-4D97-AF65-F5344CB8AC3E}">
        <p14:creationId xmlns:p14="http://schemas.microsoft.com/office/powerpoint/2010/main" val="178936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2689F-4EA3-5149-B6F5-A49AE52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9A12B3-4381-D536-FFF7-6C49CFB99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75718"/>
            <a:ext cx="4416552" cy="4974336"/>
          </a:xfrm>
        </p:spPr>
        <p:txBody>
          <a:bodyPr/>
          <a:lstStyle/>
          <a:p>
            <a:r>
              <a:rPr lang="pt-BR" b="1" dirty="0"/>
              <a:t>Pontos de reflexão</a:t>
            </a:r>
          </a:p>
          <a:p>
            <a:endParaRPr lang="pt-BR" b="1" dirty="0"/>
          </a:p>
          <a:p>
            <a:r>
              <a:rPr lang="pt-BR" b="1" dirty="0"/>
              <a:t>AMBIENTE FÍSICO: </a:t>
            </a:r>
            <a:br>
              <a:rPr lang="pt-BR" b="1" dirty="0"/>
            </a:br>
            <a:r>
              <a:rPr lang="pt-BR" dirty="0"/>
              <a:t>onde você se vê trabalhando?</a:t>
            </a:r>
          </a:p>
          <a:p>
            <a:r>
              <a:rPr lang="pt-BR" b="1" dirty="0"/>
              <a:t>LOCALIZAÇÃO: </a:t>
            </a:r>
            <a:br>
              <a:rPr lang="pt-BR" b="1" dirty="0"/>
            </a:br>
            <a:r>
              <a:rPr lang="pt-BR" dirty="0"/>
              <a:t>O lugar onde você mora tem empresas próximas?  </a:t>
            </a:r>
          </a:p>
          <a:p>
            <a:r>
              <a:rPr lang="pt-BR" b="1" dirty="0"/>
              <a:t>VESTIMENTA: </a:t>
            </a:r>
            <a:br>
              <a:rPr lang="pt-BR" dirty="0"/>
            </a:br>
            <a:r>
              <a:rPr lang="pt-BR" dirty="0"/>
              <a:t>Tipo de vestimenta que você se imagina trabalhando. </a:t>
            </a:r>
            <a:br>
              <a:rPr lang="pt-BR" dirty="0"/>
            </a:br>
            <a:r>
              <a:rPr lang="pt-BR" dirty="0"/>
              <a:t>Procurar fotos de marcações no LinkedIn ou Instagram.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B2246F-D7DB-300E-31D1-D85E8C85658A}"/>
              </a:ext>
            </a:extLst>
          </p:cNvPr>
          <p:cNvSpPr txBox="1">
            <a:spLocks/>
          </p:cNvSpPr>
          <p:nvPr/>
        </p:nvSpPr>
        <p:spPr>
          <a:xfrm>
            <a:off x="6019652" y="2122391"/>
            <a:ext cx="4416552" cy="412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 dirty="0"/>
          </a:p>
          <a:p>
            <a:r>
              <a:rPr lang="pt-BR" b="1" dirty="0"/>
              <a:t>FORMALIDADE:</a:t>
            </a:r>
            <a:br>
              <a:rPr lang="pt-BR" dirty="0"/>
            </a:br>
            <a:r>
              <a:rPr lang="pt-BR" dirty="0"/>
              <a:t>Nível de formalidade da empresa: </a:t>
            </a:r>
            <a:r>
              <a:rPr lang="pt-BR" sz="1100" i="1" dirty="0"/>
              <a:t>formal </a:t>
            </a:r>
            <a:r>
              <a:rPr lang="pt-BR" sz="1100" b="1" i="1" dirty="0"/>
              <a:t>VS</a:t>
            </a:r>
            <a:r>
              <a:rPr lang="pt-BR" sz="1100" i="1" dirty="0"/>
              <a:t> informal </a:t>
            </a:r>
            <a:endParaRPr lang="pt-BR" b="1" dirty="0"/>
          </a:p>
          <a:p>
            <a:r>
              <a:rPr lang="pt-BR" b="1" dirty="0"/>
              <a:t>DIA A DIA: </a:t>
            </a:r>
            <a:br>
              <a:rPr lang="pt-BR" b="1" dirty="0"/>
            </a:br>
            <a:r>
              <a:rPr lang="pt-BR" dirty="0"/>
              <a:t>onde você se vê trabalhando?</a:t>
            </a:r>
            <a:br>
              <a:rPr lang="pt-BR" dirty="0"/>
            </a:br>
            <a:r>
              <a:rPr lang="pt-BR" sz="1100" i="1" dirty="0"/>
              <a:t>Rotina, execução e repetição </a:t>
            </a:r>
            <a:r>
              <a:rPr lang="pt-BR" sz="1100" b="1" i="1" dirty="0"/>
              <a:t>VS</a:t>
            </a:r>
            <a:r>
              <a:rPr lang="pt-BR" sz="1100" i="1" dirty="0"/>
              <a:t> mudanças e pouca previsibilidade</a:t>
            </a:r>
            <a:br>
              <a:rPr lang="pt-BR" sz="1100" i="1" dirty="0"/>
            </a:br>
            <a:r>
              <a:rPr lang="pt-BR" sz="1100" dirty="0" err="1"/>
              <a:t>Ex</a:t>
            </a:r>
            <a:r>
              <a:rPr lang="pt-BR" sz="1100" dirty="0"/>
              <a:t> (rotina): área de controladoria, área de análise e performance. </a:t>
            </a:r>
          </a:p>
          <a:p>
            <a:r>
              <a:rPr lang="pt-BR" b="1" dirty="0"/>
              <a:t>PORTE</a:t>
            </a:r>
            <a:br>
              <a:rPr lang="pt-BR" dirty="0"/>
            </a:br>
            <a:r>
              <a:rPr lang="pt-BR" dirty="0"/>
              <a:t>Empresa de pequeno, médio, grande porte ou multinacional? </a:t>
            </a:r>
            <a:br>
              <a:rPr lang="pt-BR" dirty="0"/>
            </a:br>
            <a:r>
              <a:rPr lang="pt-BR" sz="1100" i="1" dirty="0"/>
              <a:t>Pequeno: familiar – startup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903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B25C5-EDF0-9000-E3FC-0BD1AEBA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390BD6-8039-CB7A-2BDF-07C04F5A29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54657"/>
            <a:ext cx="4416552" cy="5203317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rgbClr val="DD462F"/>
                </a:solidFill>
              </a:rPr>
              <a:t>INDÚSTRIA </a:t>
            </a:r>
          </a:p>
          <a:p>
            <a:r>
              <a:rPr lang="pt-BR" dirty="0"/>
              <a:t>- Pesquisar quais indústrias te chamam a atenção </a:t>
            </a:r>
            <a:br>
              <a:rPr lang="pt-BR" dirty="0"/>
            </a:br>
            <a:r>
              <a:rPr lang="pt-BR" dirty="0"/>
              <a:t>- Pesquisar sobre elas para entender onde você quer atuar. </a:t>
            </a:r>
          </a:p>
          <a:p>
            <a:r>
              <a:rPr lang="pt-BR" i="1" dirty="0"/>
              <a:t>Exemplo: </a:t>
            </a:r>
            <a:r>
              <a:rPr lang="pt-BR" dirty="0"/>
              <a:t>Processo seletivo Itaú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-&gt; Indústria financeira, do mercado financeiro voltado para bancos. </a:t>
            </a:r>
          </a:p>
          <a:p>
            <a:r>
              <a:rPr lang="pt-BR" dirty="0"/>
              <a:t>-&gt; Case era referente aquela indústria: saber quais são os principais bancos, quais são as principais tendências, as principais novidades daquela indústria, pra onde ela tá indo, quais são as principais novidades que o Itaú tem feito e que outros bancos tem feito.  </a:t>
            </a:r>
          </a:p>
          <a:p>
            <a:r>
              <a:rPr lang="pt-BR" dirty="0"/>
              <a:t>-&gt; Entender o futuro da indústria, a média de salários, comportamento em relação a empregabilidade, seu cenário, efetivação.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ABE5D39-6DE6-81AE-B5EA-385D29AE2988}"/>
              </a:ext>
            </a:extLst>
          </p:cNvPr>
          <p:cNvSpPr txBox="1">
            <a:spLocks/>
          </p:cNvSpPr>
          <p:nvPr/>
        </p:nvSpPr>
        <p:spPr>
          <a:xfrm>
            <a:off x="8950071" y="2121025"/>
            <a:ext cx="2822829" cy="505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Agronegócio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Bens de consumo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rgbClr val="FF0000"/>
                </a:solidFill>
              </a:rPr>
              <a:t>Tecnologia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strike="sngStrike" dirty="0"/>
              <a:t>Farmacêutica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Maquinário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strike="sngStrike" dirty="0"/>
              <a:t>Logística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Publicidade/marketing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strike="sngStrike" dirty="0"/>
              <a:t>Varejo </a:t>
            </a:r>
            <a:r>
              <a:rPr lang="pt-BR" sz="1100" dirty="0"/>
              <a:t>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Turismo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Educação </a:t>
            </a:r>
          </a:p>
          <a:p>
            <a:pPr marL="171450" indent="-171450">
              <a:buFontTx/>
              <a:buChar char="-"/>
            </a:pPr>
            <a:endParaRPr lang="pt-BR" sz="1100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9F722E-3AED-DC58-EDC5-FB0865C4AE56}"/>
              </a:ext>
            </a:extLst>
          </p:cNvPr>
          <p:cNvSpPr txBox="1">
            <a:spLocks/>
          </p:cNvSpPr>
          <p:nvPr/>
        </p:nvSpPr>
        <p:spPr>
          <a:xfrm>
            <a:off x="5749671" y="2121025"/>
            <a:ext cx="2822829" cy="505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Energia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rgbClr val="FF0000"/>
                </a:solidFill>
              </a:rPr>
              <a:t>Finanças, investimentos e seguros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Construção &amp; Engenharia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Telecomunicações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Automobilística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Aeroespacial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Mídia/entretenimento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Serviços de negócios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strike="sngStrike" dirty="0"/>
              <a:t>Games</a:t>
            </a:r>
            <a:r>
              <a:rPr lang="pt-BR" sz="1100" dirty="0"/>
              <a:t>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100" dirty="0"/>
              <a:t>Mineração</a:t>
            </a:r>
          </a:p>
          <a:p>
            <a:pPr marL="171450" indent="-171450">
              <a:buFontTx/>
              <a:buChar char="-"/>
            </a:pPr>
            <a:endParaRPr lang="pt-BR" sz="1100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2DF947E-99FF-BDD0-5E9C-6E0470D296D3}"/>
              </a:ext>
            </a:extLst>
          </p:cNvPr>
          <p:cNvSpPr txBox="1">
            <a:spLocks/>
          </p:cNvSpPr>
          <p:nvPr/>
        </p:nvSpPr>
        <p:spPr>
          <a:xfrm>
            <a:off x="5797296" y="1454657"/>
            <a:ext cx="2260854" cy="53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b="1" dirty="0"/>
              <a:t>PRINCIPAIS INDÚSTRIAS </a:t>
            </a:r>
          </a:p>
          <a:p>
            <a:pPr marL="171450" indent="-171450">
              <a:buFontTx/>
              <a:buChar char="-"/>
            </a:pPr>
            <a:endParaRPr lang="pt-BR" sz="1100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957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79985-D418-A8C3-B013-9D98F843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7021AF-CD15-CE7D-5A98-E8433FAEC9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r>
              <a:rPr lang="pt-BR" dirty="0"/>
              <a:t>Pesquisar e aprofundar pesquisa no mercado desejado para ter repertório.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Pesquisar sobre indústria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os nichos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as áreas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as tendências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as coisas novas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854E322-D8B1-C1D0-E290-FB447343B70E}"/>
              </a:ext>
            </a:extLst>
          </p:cNvPr>
          <p:cNvSpPr txBox="1">
            <a:spLocks/>
          </p:cNvSpPr>
          <p:nvPr/>
        </p:nvSpPr>
        <p:spPr>
          <a:xfrm>
            <a:off x="5949696" y="1435608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 não tiver ideia de qual indústria deseja, pegar a lista e fazer uma breve pesquisa sobre todas elas.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Entrar no google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 err="1"/>
              <a:t>YoTube</a:t>
            </a:r>
            <a:r>
              <a:rPr lang="pt-BR" dirty="0"/>
              <a:t>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Ouvir podcast </a:t>
            </a:r>
          </a:p>
          <a:p>
            <a:r>
              <a:rPr lang="pt-BR" dirty="0"/>
              <a:t>No geral, o que mais você gostar de estudar e pesquisar são as que você mais gosta. </a:t>
            </a:r>
          </a:p>
        </p:txBody>
      </p:sp>
    </p:spTree>
    <p:extLst>
      <p:ext uri="{BB962C8B-B14F-4D97-AF65-F5344CB8AC3E}">
        <p14:creationId xmlns:p14="http://schemas.microsoft.com/office/powerpoint/2010/main" val="343858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8809F-B566-48E1-8E93-40A2263B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0952D0-ACC7-EE19-D307-F684FDD5A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11807"/>
            <a:ext cx="4416552" cy="5127117"/>
          </a:xfrm>
        </p:spPr>
        <p:txBody>
          <a:bodyPr/>
          <a:lstStyle/>
          <a:p>
            <a:r>
              <a:rPr lang="pt-BR" b="1" dirty="0">
                <a:solidFill>
                  <a:srgbClr val="DD462F"/>
                </a:solidFill>
              </a:rPr>
              <a:t>EMPRESAS </a:t>
            </a:r>
          </a:p>
          <a:p>
            <a:r>
              <a:rPr lang="pt-BR" dirty="0"/>
              <a:t>Quais são as principais empresas dentro da indústria escolhida.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os principais fornecedores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Quem os principais players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Quais são as principais startups que estão surgindo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80FA88-69B6-6B50-3F11-B1F489081DA0}"/>
              </a:ext>
            </a:extLst>
          </p:cNvPr>
          <p:cNvSpPr txBox="1">
            <a:spLocks/>
          </p:cNvSpPr>
          <p:nvPr/>
        </p:nvSpPr>
        <p:spPr>
          <a:xfrm>
            <a:off x="6416421" y="1511806"/>
            <a:ext cx="4680204" cy="5127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DD462F"/>
                </a:solidFill>
              </a:rPr>
              <a:t>APROFUNDAR PESQUISA SOBRE AS EMPRESAS ESCOLHIDAS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Quando essas empresas costumam abrir estágio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Qual é o salário desses estágios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Como funcionam os programas de estágio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Saber principais requisitos que eles pedem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Ir atrás de conversar com estagiários dessas empresas pra ver o que eles acham, pegar percepções e pedir dicas. </a:t>
            </a:r>
          </a:p>
        </p:txBody>
      </p:sp>
    </p:spTree>
    <p:extLst>
      <p:ext uri="{BB962C8B-B14F-4D97-AF65-F5344CB8AC3E}">
        <p14:creationId xmlns:p14="http://schemas.microsoft.com/office/powerpoint/2010/main" val="1730234543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{F40C2C05-057A-4311-9CD0-C4F9955412EB}tf10001108_win32</Template>
  <TotalTime>103</TotalTime>
  <Words>1863</Words>
  <Application>Microsoft Office PowerPoint</Application>
  <PresentationFormat>Widescreen</PresentationFormat>
  <Paragraphs>195</Paragraphs>
  <Slides>22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Segoe UI Semibold</vt:lpstr>
      <vt:lpstr>Wingdings</vt:lpstr>
      <vt:lpstr>DocBoas-vindas</vt:lpstr>
      <vt:lpstr>Preparando o terreno</vt:lpstr>
      <vt:lpstr>Apresentação do PowerPoint</vt:lpstr>
      <vt:lpstr>Introdução</vt:lpstr>
      <vt:lpstr>Apresentação do PowerPoint</vt:lpstr>
      <vt:lpstr>Descobrindo onde quero estagiar</vt:lpstr>
      <vt:lpstr>Descobrindo onde quero estagiar</vt:lpstr>
      <vt:lpstr>Descobrindo onde quero estagiar</vt:lpstr>
      <vt:lpstr>Descobrindo onde quero estagiar</vt:lpstr>
      <vt:lpstr>Descobrindo onde quero estagiar</vt:lpstr>
      <vt:lpstr>Descobrindo onde quero estagiar</vt:lpstr>
      <vt:lpstr>Descobrindo onde quero estagiar</vt:lpstr>
      <vt:lpstr>Descobrindo onde quero estagiar</vt:lpstr>
      <vt:lpstr>Apresentação do PowerPoint</vt:lpstr>
      <vt:lpstr>Diferenças de estagiar em empresas Formais X Informais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Preparando o terreno</dc:title>
  <dc:creator>RAIZA CIRNE BRAZ</dc:creator>
  <cp:keywords/>
  <cp:lastModifiedBy>RAIZA CIRNE BRAZ</cp:lastModifiedBy>
  <cp:revision>58</cp:revision>
  <dcterms:created xsi:type="dcterms:W3CDTF">2023-05-09T14:20:36Z</dcterms:created>
  <dcterms:modified xsi:type="dcterms:W3CDTF">2023-05-10T16:40:19Z</dcterms:modified>
  <cp:version/>
</cp:coreProperties>
</file>